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58" r:id="rId6"/>
    <p:sldId id="262" r:id="rId7"/>
    <p:sldId id="261" r:id="rId8"/>
    <p:sldId id="264" r:id="rId9"/>
    <p:sldId id="263" r:id="rId10"/>
    <p:sldId id="265" r:id="rId11"/>
    <p:sldId id="266" r:id="rId12"/>
    <p:sldId id="267" r:id="rId13"/>
    <p:sldId id="268" r:id="rId14"/>
    <p:sldId id="270" r:id="rId15"/>
    <p:sldId id="271" r:id="rId16"/>
    <p:sldId id="272" r:id="rId17"/>
    <p:sldId id="273" r:id="rId18"/>
    <p:sldId id="269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0" autoAdjust="0"/>
    <p:restoredTop sz="94660"/>
  </p:normalViewPr>
  <p:slideViewPr>
    <p:cSldViewPr snapToGrid="0">
      <p:cViewPr varScale="1">
        <p:scale>
          <a:sx n="102" d="100"/>
          <a:sy n="102" d="100"/>
        </p:scale>
        <p:origin x="126" y="5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771297-0453-4BC3-90BE-1C729136EA58}" type="datetimeFigureOut">
              <a:rPr lang="en-US" smtClean="0"/>
              <a:t>10/3/2016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AD84D-F6EF-46BC-A1C8-104E4B770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8767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771297-0453-4BC3-90BE-1C729136EA58}" type="datetimeFigureOut">
              <a:rPr lang="en-US" smtClean="0"/>
              <a:t>10/3/2016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AD84D-F6EF-46BC-A1C8-104E4B770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9755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771297-0453-4BC3-90BE-1C729136EA58}" type="datetimeFigureOut">
              <a:rPr lang="en-US" smtClean="0"/>
              <a:t>10/3/2016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AD84D-F6EF-46BC-A1C8-104E4B770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5884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771297-0453-4BC3-90BE-1C729136EA58}" type="datetimeFigureOut">
              <a:rPr lang="en-US" smtClean="0"/>
              <a:t>10/3/2016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AD84D-F6EF-46BC-A1C8-104E4B770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2000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771297-0453-4BC3-90BE-1C729136EA58}" type="datetimeFigureOut">
              <a:rPr lang="en-US" smtClean="0"/>
              <a:t>10/3/2016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AD84D-F6EF-46BC-A1C8-104E4B770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2808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771297-0453-4BC3-90BE-1C729136EA58}" type="datetimeFigureOut">
              <a:rPr lang="en-US" smtClean="0"/>
              <a:t>10/3/2016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AD84D-F6EF-46BC-A1C8-104E4B770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3102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771297-0453-4BC3-90BE-1C729136EA58}" type="datetimeFigureOut">
              <a:rPr lang="en-US" smtClean="0"/>
              <a:t>10/3/2016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AD84D-F6EF-46BC-A1C8-104E4B770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1435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771297-0453-4BC3-90BE-1C729136EA58}" type="datetimeFigureOut">
              <a:rPr lang="en-US" smtClean="0"/>
              <a:t>10/3/2016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AD84D-F6EF-46BC-A1C8-104E4B770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4343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771297-0453-4BC3-90BE-1C729136EA58}" type="datetimeFigureOut">
              <a:rPr lang="en-US" smtClean="0"/>
              <a:t>10/3/2016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AD84D-F6EF-46BC-A1C8-104E4B770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3244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771297-0453-4BC3-90BE-1C729136EA58}" type="datetimeFigureOut">
              <a:rPr lang="en-US" smtClean="0"/>
              <a:t>10/3/2016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AD84D-F6EF-46BC-A1C8-104E4B770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3910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771297-0453-4BC3-90BE-1C729136EA58}" type="datetimeFigureOut">
              <a:rPr lang="en-US" smtClean="0"/>
              <a:t>10/3/2016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AD84D-F6EF-46BC-A1C8-104E4B770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3692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771297-0453-4BC3-90BE-1C729136EA58}" type="datetimeFigureOut">
              <a:rPr lang="en-US" smtClean="0"/>
              <a:t>10/3/2016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CAD84D-F6EF-46BC-A1C8-104E4B770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0983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bl.ocks.org/mbostock/4063663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bl.ocks.org/jasondavies/raw/1341281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www.nytimes.com/interactive/2015/07/08/us/census-race-map.html?_r=0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://square.github.io/crossfilter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Visualiza</a:t>
            </a:r>
            <a:r>
              <a:rPr lang="pt-BR" dirty="0" smtClean="0"/>
              <a:t>ção de Dados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 smtClean="0"/>
              <a:t>Multiple Views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0707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Justaposição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6888" y="2084486"/>
            <a:ext cx="8958223" cy="383361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229600" y="3244132"/>
            <a:ext cx="2234317" cy="126425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103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Justaposição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2400" dirty="0"/>
          </a:p>
        </p:txBody>
      </p:sp>
      <p:pic>
        <p:nvPicPr>
          <p:cNvPr id="6" name="Picture 5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5654" y="1407077"/>
            <a:ext cx="5220692" cy="5188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191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Interações em Justaposição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Linked highlighting (e.g., scatterplot matrix)</a:t>
            </a:r>
          </a:p>
          <a:p>
            <a:r>
              <a:rPr lang="pt-BR" dirty="0" smtClean="0"/>
              <a:t>Coordinated Navigation (e.g., birdvis)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9533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Superposição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Formada através da superposição de camadas visuais</a:t>
            </a:r>
          </a:p>
          <a:p>
            <a:r>
              <a:rPr lang="pt-BR" dirty="0" smtClean="0"/>
              <a:t>Uma camda é uma conjunto de objetos visuais</a:t>
            </a:r>
          </a:p>
          <a:p>
            <a:pPr lvl="1"/>
            <a:r>
              <a:rPr lang="pt-BR" dirty="0" smtClean="0"/>
              <a:t>Objetos em cada camada devem ser distinguiveis dos objetos em outras camadas</a:t>
            </a:r>
          </a:p>
          <a:p>
            <a:r>
              <a:rPr lang="pt-BR" dirty="0" smtClean="0"/>
              <a:t>Escolhas de design</a:t>
            </a:r>
          </a:p>
          <a:p>
            <a:pPr lvl="1"/>
            <a:r>
              <a:rPr lang="pt-BR" dirty="0" smtClean="0"/>
              <a:t>Quantas camadas?</a:t>
            </a:r>
            <a:endParaRPr lang="en-US" dirty="0" smtClean="0"/>
          </a:p>
          <a:p>
            <a:pPr lvl="1"/>
            <a:r>
              <a:rPr lang="pt-BR" dirty="0" smtClean="0"/>
              <a:t>Como distinguir as camadas?</a:t>
            </a:r>
          </a:p>
          <a:p>
            <a:pPr lvl="1"/>
            <a:r>
              <a:rPr lang="pt-BR" dirty="0" smtClean="0"/>
              <a:t>Camadas são estáticas ou dinâmicas</a:t>
            </a:r>
            <a:r>
              <a:rPr lang="en-US" dirty="0" smtClean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731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Superposição - Camadas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 descr="http://www.stonesc.com/wordpress/wp-content/uploads/map_pore_areamap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5010" y="2453481"/>
            <a:ext cx="3562350" cy="3095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www.stonesc.com/wordpress/wp-content/uploads/map_pore_areamap_gra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2046" y="2453481"/>
            <a:ext cx="3562350" cy="3095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4258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Superposição - Camadas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 descr="http://www.stonesc.com/wordpress/wp-content/uploads/map_pore_areamap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5010" y="2453481"/>
            <a:ext cx="3562350" cy="3095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www.stonesc.com/wordpress/wp-content/uploads/map_pore_areamap_gra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2046" y="2453481"/>
            <a:ext cx="3562350" cy="3095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7014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Superposição - Camadas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2534" y="1697683"/>
            <a:ext cx="7386931" cy="4607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234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Superposição - Camadas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1134" y="1690688"/>
            <a:ext cx="7469731" cy="4548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922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Superposição – Camadas Dinâmicas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5487" y="1615281"/>
            <a:ext cx="8201025" cy="477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385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Motivação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2400" dirty="0" smtClean="0"/>
              <a:t>O grande poder da visualização interativa de dados é poder ver/interagir com dados a partir de múltiplas perspectivas</a:t>
            </a:r>
          </a:p>
          <a:p>
            <a:r>
              <a:rPr lang="en-US" sz="2400" dirty="0" err="1" smtClean="0"/>
              <a:t>Vimos</a:t>
            </a:r>
            <a:r>
              <a:rPr lang="en-US" sz="2400" dirty="0" smtClean="0"/>
              <a:t> que </a:t>
            </a:r>
            <a:r>
              <a:rPr lang="en-US" sz="2400" dirty="0" err="1" smtClean="0"/>
              <a:t>intera</a:t>
            </a:r>
            <a:r>
              <a:rPr lang="pt-BR" sz="2400" dirty="0" smtClean="0"/>
              <a:t>ções de navegação ajudam a ver detalhes dos dados</a:t>
            </a:r>
          </a:p>
          <a:p>
            <a:pPr marL="0" indent="0">
              <a:buNone/>
            </a:pPr>
            <a:endParaRPr lang="en-US" sz="2400" dirty="0" smtClean="0"/>
          </a:p>
        </p:txBody>
      </p:sp>
      <p:pic>
        <p:nvPicPr>
          <p:cNvPr id="4" name="Picture 3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104809"/>
            <a:ext cx="10102658" cy="4258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567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Motivação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2400" dirty="0" smtClean="0"/>
              <a:t>Visualizações como o mapa abaixo são naturalmente limitadas</a:t>
            </a:r>
          </a:p>
          <a:p>
            <a:r>
              <a:rPr lang="pt-BR" sz="2400" dirty="0" smtClean="0"/>
              <a:t>A fim de suportar explorações mais complexas usamos a ideia de “vistas múltiplas”</a:t>
            </a:r>
          </a:p>
          <a:p>
            <a:r>
              <a:rPr lang="pt-BR" sz="2400" dirty="0" smtClean="0"/>
              <a:t>A ideia de particionar o display em um conjunto de vistas ou camadas visuais</a:t>
            </a:r>
          </a:p>
          <a:p>
            <a:r>
              <a:rPr lang="pt-BR" sz="2400" dirty="0" smtClean="0"/>
              <a:t>Iremos discutir como isso pode ser feito</a:t>
            </a:r>
          </a:p>
        </p:txBody>
      </p:sp>
    </p:spTree>
    <p:extLst>
      <p:ext uri="{BB962C8B-B14F-4D97-AF65-F5344CB8AC3E}">
        <p14:creationId xmlns:p14="http://schemas.microsoft.com/office/powerpoint/2010/main" val="3970509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Vistas Múltiplas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2400" dirty="0" smtClean="0"/>
              <a:t>Duas estratégias gerais</a:t>
            </a:r>
          </a:p>
          <a:p>
            <a:pPr marL="457200" lvl="1" indent="0" algn="ctr">
              <a:buNone/>
            </a:pPr>
            <a:r>
              <a:rPr lang="pt-BR" sz="2000" dirty="0" smtClean="0"/>
              <a:t>Justaposição                                                                     Superposição</a:t>
            </a:r>
          </a:p>
        </p:txBody>
      </p:sp>
      <p:pic>
        <p:nvPicPr>
          <p:cNvPr id="1026" name="Picture 2" descr="http://homes.cs.washington.edu/~jheer/files/zoo/index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0337" y="3048603"/>
            <a:ext cx="5038016" cy="3195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3332" y="2798548"/>
            <a:ext cx="3695572" cy="3193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401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Justaposição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4638" y="1666448"/>
            <a:ext cx="8242725" cy="4944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333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Justaposição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6888" y="2084486"/>
            <a:ext cx="8958223" cy="383361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633746" y="4532243"/>
            <a:ext cx="2345635" cy="126425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705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Justaposição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2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7890" y="1428288"/>
            <a:ext cx="8236220" cy="5146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524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Justaposição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6888" y="2084486"/>
            <a:ext cx="8958223" cy="383361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931673" y="3228230"/>
            <a:ext cx="2234317" cy="126425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06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Justaposição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2400" dirty="0"/>
          </a:p>
        </p:txBody>
      </p:sp>
      <p:pic>
        <p:nvPicPr>
          <p:cNvPr id="5" name="Picture 4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6987" y="1346478"/>
            <a:ext cx="8401465" cy="4830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281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</TotalTime>
  <Words>175</Words>
  <Application>Microsoft Office PowerPoint</Application>
  <PresentationFormat>Widescreen</PresentationFormat>
  <Paragraphs>36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Office Theme</vt:lpstr>
      <vt:lpstr>Visualização de Dados</vt:lpstr>
      <vt:lpstr>Motivação</vt:lpstr>
      <vt:lpstr>Motivação</vt:lpstr>
      <vt:lpstr>Vistas Múltiplas</vt:lpstr>
      <vt:lpstr>Justaposição</vt:lpstr>
      <vt:lpstr>Justaposição</vt:lpstr>
      <vt:lpstr>Justaposição</vt:lpstr>
      <vt:lpstr>Justaposição</vt:lpstr>
      <vt:lpstr>Justaposição</vt:lpstr>
      <vt:lpstr>Justaposição</vt:lpstr>
      <vt:lpstr>Justaposição</vt:lpstr>
      <vt:lpstr>Interações em Justaposição</vt:lpstr>
      <vt:lpstr>Superposição</vt:lpstr>
      <vt:lpstr>Superposição - Camadas</vt:lpstr>
      <vt:lpstr>Superposição - Camadas</vt:lpstr>
      <vt:lpstr>Superposição - Camadas</vt:lpstr>
      <vt:lpstr>Superposição - Camadas</vt:lpstr>
      <vt:lpstr>Superposição – Camadas Dinâmicas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Visualização de Dados</dc:title>
  <dc:creator>Nivan Ferreira</dc:creator>
  <cp:lastModifiedBy>Nivan Ferreira</cp:lastModifiedBy>
  <cp:revision>8</cp:revision>
  <dcterms:created xsi:type="dcterms:W3CDTF">2016-10-04T00:57:08Z</dcterms:created>
  <dcterms:modified xsi:type="dcterms:W3CDTF">2016-10-04T02:14:09Z</dcterms:modified>
</cp:coreProperties>
</file>